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2" r:id="rId5"/>
    <p:sldId id="260" r:id="rId6"/>
    <p:sldId id="261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4" r:id="rId19"/>
    <p:sldId id="265" r:id="rId20"/>
    <p:sldId id="278" r:id="rId21"/>
    <p:sldId id="277" r:id="rId22"/>
    <p:sldId id="266" r:id="rId23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62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03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7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07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10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67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52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80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71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55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ABA19-9813-A145-B522-B352F2598995}" type="datetimeFigureOut">
              <a:rPr lang="es-ES" smtClean="0"/>
              <a:t>05/06/2017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7537-84F7-8343-B97E-0040B190BA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27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0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Metodologia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00151"/>
            <a:ext cx="7845136" cy="129366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El primer paso es incluir </a:t>
            </a:r>
            <a:r>
              <a:rPr lang="es-ES" dirty="0" err="1"/>
              <a:t>SPI.h</a:t>
            </a:r>
            <a:r>
              <a:rPr lang="es-ES" dirty="0"/>
              <a:t> (librería incluida de </a:t>
            </a:r>
            <a:r>
              <a:rPr lang="es-ES" dirty="0" err="1"/>
              <a:t>arduino</a:t>
            </a:r>
            <a:r>
              <a:rPr lang="es-ES" dirty="0"/>
              <a:t> IDE), MFRC522.h (Librería RFID) y </a:t>
            </a:r>
            <a:r>
              <a:rPr lang="es-ES" dirty="0" err="1"/>
              <a:t>SoftwareSerial.h</a:t>
            </a:r>
            <a:r>
              <a:rPr lang="es-ES" dirty="0"/>
              <a:t> (librería incluida de </a:t>
            </a:r>
            <a:r>
              <a:rPr lang="es-ES" dirty="0" err="1"/>
              <a:t>arduino</a:t>
            </a:r>
            <a:r>
              <a:rPr lang="es-ES" dirty="0"/>
              <a:t> IDE</a:t>
            </a:r>
            <a:r>
              <a:rPr lang="es-ES" dirty="0" smtClean="0"/>
              <a:t>).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53" y="2630740"/>
            <a:ext cx="4195054" cy="9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524742"/>
            <a:ext cx="7876309" cy="1854776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Se especifican los pines RST y SDA(SS) del módulo, los demás pines trabajan con los pines SPI del </a:t>
            </a:r>
            <a:r>
              <a:rPr lang="es-ES" dirty="0" err="1"/>
              <a:t>Arduino</a:t>
            </a:r>
            <a:r>
              <a:rPr lang="es-ES" dirty="0"/>
              <a:t>, los pines 10 y 11 para configurar el puerto serial, también se inicia el objeto RFID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t="21342" r="57661" b="68902"/>
          <a:stretch/>
        </p:blipFill>
        <p:spPr bwMode="auto">
          <a:xfrm>
            <a:off x="1579417" y="2306782"/>
            <a:ext cx="5631873" cy="1194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08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00151"/>
            <a:ext cx="7793182" cy="742949"/>
          </a:xfrm>
        </p:spPr>
        <p:txBody>
          <a:bodyPr/>
          <a:lstStyle/>
          <a:p>
            <a:r>
              <a:rPr lang="es-ES" dirty="0"/>
              <a:t>En el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() </a:t>
            </a:r>
            <a:r>
              <a:rPr lang="es-ES" dirty="0" smtClean="0"/>
              <a:t>se realiza </a:t>
            </a:r>
            <a:r>
              <a:rPr lang="es-ES" dirty="0"/>
              <a:t>lo siguiente: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47" y="1943100"/>
            <a:ext cx="6375276" cy="19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524743"/>
            <a:ext cx="8229600" cy="805293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En el </a:t>
            </a:r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loop</a:t>
            </a:r>
            <a:r>
              <a:rPr lang="es-ES" dirty="0"/>
              <a:t> () se usan las siguientes sentencias para leer y obtener el UID de la tarjeta RFID.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t="16905" r="58248" b="24230"/>
          <a:stretch/>
        </p:blipFill>
        <p:spPr bwMode="auto">
          <a:xfrm>
            <a:off x="727364" y="1330036"/>
            <a:ext cx="7959436" cy="29752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81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348096"/>
            <a:ext cx="8011391" cy="742949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Se crea una función “conexión ()” esta función permite configurar el módulo GSM para conectarse a </a:t>
            </a:r>
            <a:r>
              <a:rPr lang="es-ES" dirty="0" smtClean="0"/>
              <a:t>una red de datos móviles.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t="14490" r="67244" b="26947"/>
          <a:stretch/>
        </p:blipFill>
        <p:spPr bwMode="auto">
          <a:xfrm>
            <a:off x="2424545" y="1091044"/>
            <a:ext cx="4076700" cy="30029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59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420833"/>
            <a:ext cx="7574973" cy="1075458"/>
          </a:xfrm>
        </p:spPr>
        <p:txBody>
          <a:bodyPr>
            <a:normAutofit fontScale="62500" lnSpcReduction="20000"/>
          </a:bodyPr>
          <a:lstStyle/>
          <a:p>
            <a:r>
              <a:rPr lang="es-ES" dirty="0"/>
              <a:t>Se debe crear una sentencia </a:t>
            </a:r>
            <a:r>
              <a:rPr lang="es-ES" dirty="0" err="1"/>
              <a:t>if</a:t>
            </a:r>
            <a:r>
              <a:rPr lang="es-ES" dirty="0"/>
              <a:t> () donde se compara el UID obtenido con los registrados previamente, después se inicia petición HTTP que por el método GET permitirá </a:t>
            </a:r>
            <a:r>
              <a:rPr lang="es-ES" dirty="0" smtClean="0"/>
              <a:t>guardar </a:t>
            </a:r>
            <a:r>
              <a:rPr lang="es-ES" dirty="0"/>
              <a:t>los datos con el código en PHP </a:t>
            </a:r>
            <a:r>
              <a:rPr lang="es-ES" dirty="0" smtClean="0"/>
              <a:t>en </a:t>
            </a:r>
            <a:r>
              <a:rPr lang="es-ES" dirty="0"/>
              <a:t>la base de datos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06" y="1496292"/>
            <a:ext cx="5597160" cy="27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379269"/>
            <a:ext cx="8229600" cy="1428341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Se registran los usuarios que ingresaron en el transporte en la base de datos, el registro </a:t>
            </a:r>
            <a:r>
              <a:rPr lang="es-ES" dirty="0" smtClean="0"/>
              <a:t>será</a:t>
            </a:r>
            <a:r>
              <a:rPr lang="es-CO" dirty="0"/>
              <a:t> </a:t>
            </a:r>
            <a:r>
              <a:rPr lang="es-ES" dirty="0" smtClean="0"/>
              <a:t>catalogado </a:t>
            </a:r>
            <a:r>
              <a:rPr lang="es-ES" dirty="0"/>
              <a:t>según el día en el que han ingresado con el siguiente código en </a:t>
            </a:r>
            <a:r>
              <a:rPr lang="es-ES" dirty="0" err="1"/>
              <a:t>php</a:t>
            </a:r>
            <a:r>
              <a:rPr lang="es-ES" dirty="0"/>
              <a:t>.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69" r="492" b="52174"/>
          <a:stretch/>
        </p:blipFill>
        <p:spPr>
          <a:xfrm>
            <a:off x="1418359" y="1973865"/>
            <a:ext cx="6307281" cy="18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2509" y="290947"/>
            <a:ext cx="8229600" cy="1532658"/>
          </a:xfrm>
        </p:spPr>
        <p:txBody>
          <a:bodyPr>
            <a:normAutofit lnSpcReduction="10000"/>
          </a:bodyPr>
          <a:lstStyle/>
          <a:p>
            <a:r>
              <a:rPr lang="es-CO" dirty="0" smtClean="0"/>
              <a:t>Por ultimo se visualiza los datos obtenidos en una pagina web donde mostrara estadísticas y el registro de los usuarios que han ingresado.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27" y="1899809"/>
            <a:ext cx="3553691" cy="18362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45" y="1899809"/>
            <a:ext cx="3574473" cy="183628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18409" y="3736094"/>
            <a:ext cx="9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Registro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865427" y="3736094"/>
            <a:ext cx="125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Estadísticas</a:t>
            </a:r>
          </a:p>
        </p:txBody>
      </p:sp>
    </p:spTree>
    <p:extLst>
      <p:ext uri="{BB962C8B-B14F-4D97-AF65-F5344CB8AC3E}">
        <p14:creationId xmlns:p14="http://schemas.microsoft.com/office/powerpoint/2010/main" val="103145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Inconvenientes Presentados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47644"/>
            <a:ext cx="8229600" cy="3361458"/>
          </a:xfrm>
        </p:spPr>
        <p:txBody>
          <a:bodyPr>
            <a:normAutofit fontScale="55000" lnSpcReduction="20000"/>
          </a:bodyPr>
          <a:lstStyle/>
          <a:p>
            <a:r>
              <a:rPr lang="es-CO" dirty="0" smtClean="0"/>
              <a:t>Problemas </a:t>
            </a:r>
            <a:r>
              <a:rPr lang="es-CO" dirty="0"/>
              <a:t>en el tipo de dato del UID de la tarjeta RFID.</a:t>
            </a:r>
          </a:p>
          <a:p>
            <a:r>
              <a:rPr lang="es-CO" dirty="0" smtClean="0"/>
              <a:t>Problemas </a:t>
            </a:r>
            <a:r>
              <a:rPr lang="es-CO" dirty="0"/>
              <a:t>con el módulo GSM al momento de realizar conexiones a internet mediante los datos móviles.</a:t>
            </a:r>
          </a:p>
          <a:p>
            <a:r>
              <a:rPr lang="es-CO" dirty="0" smtClean="0"/>
              <a:t>Dificultad </a:t>
            </a:r>
            <a:r>
              <a:rPr lang="es-CO" dirty="0"/>
              <a:t>al hacer comparaciones de validación, por tipo de datos Hexadecimal arrojados por la tarjeta RFID, mientras que los datos alojados en la base de dato, se encuentran en un tipo “</a:t>
            </a:r>
            <a:r>
              <a:rPr lang="es-CO" dirty="0" err="1"/>
              <a:t>String</a:t>
            </a:r>
            <a:r>
              <a:rPr lang="es-CO" dirty="0"/>
              <a:t>”.</a:t>
            </a:r>
          </a:p>
          <a:p>
            <a:r>
              <a:rPr lang="es-CO" dirty="0" smtClean="0"/>
              <a:t>Error </a:t>
            </a:r>
            <a:r>
              <a:rPr lang="es-CO" dirty="0"/>
              <a:t>de </a:t>
            </a:r>
            <a:r>
              <a:rPr lang="es-CO" dirty="0" smtClean="0"/>
              <a:t>conexión </a:t>
            </a:r>
            <a:r>
              <a:rPr lang="es-CO" dirty="0"/>
              <a:t>601 , problemas para conectarse al servidor.(se soluciona cambiando de servidor)</a:t>
            </a:r>
          </a:p>
          <a:p>
            <a:r>
              <a:rPr lang="es-CO" dirty="0" smtClean="0"/>
              <a:t>Error </a:t>
            </a:r>
            <a:r>
              <a:rPr lang="es-CO" dirty="0"/>
              <a:t>302 página mudada permanente (genera un re direccionamiento de página), por protocolos de seguridad impedía la conexión del módulo con el servidor. (Se soluciona cambiando de  servidor).</a:t>
            </a:r>
          </a:p>
          <a:p>
            <a:r>
              <a:rPr lang="es-CO" dirty="0" smtClean="0"/>
              <a:t>Error en la estructura del </a:t>
            </a:r>
            <a:r>
              <a:rPr lang="es-CO" dirty="0"/>
              <a:t>código al momento de llamar la petición HTTP.</a:t>
            </a:r>
          </a:p>
          <a:p>
            <a:r>
              <a:rPr lang="es-CO" dirty="0" smtClean="0"/>
              <a:t>Problemas </a:t>
            </a:r>
            <a:r>
              <a:rPr lang="es-CO" dirty="0"/>
              <a:t>de señal.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31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Resultados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0952" y="1042588"/>
            <a:ext cx="2218988" cy="3941474"/>
          </a:xfrm>
        </p:spPr>
      </p:pic>
      <p:sp>
        <p:nvSpPr>
          <p:cNvPr id="5" name="CuadroTexto 4"/>
          <p:cNvSpPr txBox="1"/>
          <p:nvPr/>
        </p:nvSpPr>
        <p:spPr>
          <a:xfrm>
            <a:off x="789709" y="980500"/>
            <a:ext cx="8311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Se obtuvo un sistema de control de acceso funcional.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Se registra con éxito el usuario que ha usado el servicio.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Una Interfaz web adaptable a cualquier dispositivo para la visualización de los datos.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69" y="1903829"/>
            <a:ext cx="4060600" cy="22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8209" y="1844822"/>
            <a:ext cx="8707582" cy="698572"/>
          </a:xfrm>
        </p:spPr>
        <p:txBody>
          <a:bodyPr>
            <a:normAutofit fontScale="90000"/>
          </a:bodyPr>
          <a:lstStyle/>
          <a:p>
            <a:r>
              <a:rPr lang="es-ES" sz="3600" dirty="0"/>
              <a:t>Sistema para el seguimiento de la ocupación en los pasajeros en el transporte público.</a:t>
            </a:r>
            <a:r>
              <a:rPr lang="es-CO" dirty="0"/>
              <a:t/>
            </a:r>
            <a:br>
              <a:rPr lang="es-CO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Por Jhosep Said Ropero Martínez,</a:t>
            </a:r>
          </a:p>
          <a:p>
            <a:r>
              <a:rPr lang="es-ES" dirty="0" smtClean="0"/>
              <a:t>Javier Eduardo Mendoza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89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Otras Aplicaciones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39875"/>
            <a:ext cx="2275609" cy="17067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95" y="1239874"/>
            <a:ext cx="2561061" cy="17067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042" y="1239875"/>
            <a:ext cx="2866758" cy="175563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7200" y="3123228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Empresas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995895" y="3123226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Hogares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5820042" y="3172151"/>
            <a:ext cx="278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Instituciones educativos.</a:t>
            </a:r>
          </a:p>
        </p:txBody>
      </p:sp>
    </p:spTree>
    <p:extLst>
      <p:ext uri="{BB962C8B-B14F-4D97-AF65-F5344CB8AC3E}">
        <p14:creationId xmlns:p14="http://schemas.microsoft.com/office/powerpoint/2010/main" val="18887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es-CO" dirty="0" smtClean="0"/>
              <a:t>Es un mecanismo de seguridad para el servicio de transporte publico y a su vez monitorea en tiempo real los usuarios que estén usando el servicio, también permite a las empresas usar estos datos obtenidos para planear estrategias en pro del mejoramiento del servicio.</a:t>
            </a:r>
          </a:p>
          <a:p>
            <a:r>
              <a:rPr lang="es-CO" dirty="0" smtClean="0"/>
              <a:t>Se puede concluir que un sistema de control de acceso es necesario para muchos ámbitos no solamente en el servicio publico si no también en empresas, instituciones educativas, instituciones gubernamentales y para hogares de familia, ya que permite el acceso solo aquellos que estén autorizados.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53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Referencias Bibliográficas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" dirty="0" smtClean="0"/>
              <a:t>C</a:t>
            </a:r>
            <a:r>
              <a:rPr lang="es-ES" dirty="0"/>
              <a:t>. C. Polanco Fierro, J. W. Araque Palma, S. A. Pastrana </a:t>
            </a:r>
            <a:r>
              <a:rPr lang="es-ES" dirty="0" err="1"/>
              <a:t>Pastrana</a:t>
            </a:r>
            <a:r>
              <a:rPr lang="es-ES" dirty="0"/>
              <a:t> y G. </a:t>
            </a:r>
            <a:r>
              <a:rPr lang="es-ES" dirty="0" err="1"/>
              <a:t>Martinez</a:t>
            </a:r>
            <a:r>
              <a:rPr lang="es-ES" dirty="0"/>
              <a:t> Barreto, «Diseño e </a:t>
            </a:r>
            <a:r>
              <a:rPr lang="es-ES" dirty="0" err="1"/>
              <a:t>implementacion</a:t>
            </a:r>
            <a:r>
              <a:rPr lang="es-ES" dirty="0"/>
              <a:t> de un sistema de </a:t>
            </a:r>
            <a:r>
              <a:rPr lang="es-ES" dirty="0" err="1"/>
              <a:t>monitereo</a:t>
            </a:r>
            <a:r>
              <a:rPr lang="es-ES" dirty="0"/>
              <a:t> por radiofrecuencia para el registro de horarios de buses de transporte publico,» 2006</a:t>
            </a:r>
            <a:r>
              <a:rPr lang="es-ES" dirty="0" smtClean="0"/>
              <a:t>.</a:t>
            </a:r>
          </a:p>
          <a:p>
            <a:r>
              <a:rPr lang="es-ES" dirty="0" err="1"/>
              <a:t>Naylamp</a:t>
            </a:r>
            <a:r>
              <a:rPr lang="es-ES" dirty="0"/>
              <a:t> </a:t>
            </a:r>
            <a:r>
              <a:rPr lang="es-ES" dirty="0" err="1"/>
              <a:t>Mechatronics</a:t>
            </a:r>
            <a:r>
              <a:rPr lang="es-ES" dirty="0"/>
              <a:t>, «</a:t>
            </a:r>
            <a:r>
              <a:rPr lang="es-ES" dirty="0" err="1"/>
              <a:t>naylampmechatronics</a:t>
            </a:r>
            <a:r>
              <a:rPr lang="es-ES" dirty="0"/>
              <a:t>,» </a:t>
            </a:r>
            <a:r>
              <a:rPr lang="es-ES" dirty="0" err="1"/>
              <a:t>Naylamp</a:t>
            </a:r>
            <a:r>
              <a:rPr lang="es-ES" dirty="0"/>
              <a:t> </a:t>
            </a:r>
            <a:r>
              <a:rPr lang="es-ES" dirty="0" err="1"/>
              <a:t>Mechatronics</a:t>
            </a:r>
            <a:r>
              <a:rPr lang="es-ES" dirty="0"/>
              <a:t>, 16 07 2016. [En línea]. </a:t>
            </a:r>
            <a:r>
              <a:rPr lang="es-ES" dirty="0" err="1"/>
              <a:t>Available</a:t>
            </a:r>
            <a:r>
              <a:rPr lang="es-ES" dirty="0"/>
              <a:t>: http://www.naylampmechatronics.com/blog/22_Tutorial-Lector-RFID-RC522.html. [Último acceso: 11 04 2017].</a:t>
            </a:r>
            <a:endParaRPr lang="es-ES" dirty="0" smtClean="0"/>
          </a:p>
          <a:p>
            <a:r>
              <a:rPr lang="es-CO" dirty="0" err="1"/>
              <a:t>Stackoverflow</a:t>
            </a:r>
            <a:r>
              <a:rPr lang="es-CO" dirty="0"/>
              <a:t> y A. </a:t>
            </a:r>
            <a:r>
              <a:rPr lang="es-CO" dirty="0" err="1"/>
              <a:t>Hebert</a:t>
            </a:r>
            <a:r>
              <a:rPr lang="es-CO" dirty="0"/>
              <a:t>, «</a:t>
            </a:r>
            <a:r>
              <a:rPr lang="es-CO" dirty="0" err="1"/>
              <a:t>stackoverflow</a:t>
            </a:r>
            <a:r>
              <a:rPr lang="es-CO" dirty="0"/>
              <a:t>,» 09 05 2014. [En línea]. </a:t>
            </a:r>
            <a:r>
              <a:rPr lang="es-CO" dirty="0" err="1"/>
              <a:t>Available</a:t>
            </a:r>
            <a:r>
              <a:rPr lang="es-CO" dirty="0"/>
              <a:t>: https://stackoverflow.com/questions/15975051/error-httpaction0-601-0. [Último acceso: 03 05 2016</a:t>
            </a:r>
            <a:r>
              <a:rPr lang="es-CO" dirty="0" smtClean="0"/>
              <a:t>].</a:t>
            </a:r>
          </a:p>
          <a:p>
            <a:r>
              <a:rPr lang="es-CO" dirty="0"/>
              <a:t>D. M. </a:t>
            </a:r>
            <a:r>
              <a:rPr lang="es-CO" dirty="0" err="1"/>
              <a:t>Shah</a:t>
            </a:r>
            <a:r>
              <a:rPr lang="es-CO" dirty="0"/>
              <a:t>, «</a:t>
            </a:r>
            <a:r>
              <a:rPr lang="es-CO" dirty="0" err="1"/>
              <a:t>dostmuhammad</a:t>
            </a:r>
            <a:r>
              <a:rPr lang="es-CO" dirty="0"/>
              <a:t>,» 20 12 2016. [En línea]. </a:t>
            </a:r>
            <a:r>
              <a:rPr lang="es-CO" dirty="0" err="1"/>
              <a:t>Available</a:t>
            </a:r>
            <a:r>
              <a:rPr lang="es-CO" dirty="0"/>
              <a:t>: https://dostmuhammad.com/blog/making-get-request-using-at-commands-sim800-sim900/. [Último acceso: 03 05 2017].</a:t>
            </a:r>
            <a:endParaRPr lang="es-CO" dirty="0" smtClean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77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959249"/>
          </a:xfrm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Introducción</a:t>
            </a:r>
          </a:p>
          <a:p>
            <a:r>
              <a:rPr lang="es-ES" dirty="0" smtClean="0"/>
              <a:t>Objetivo </a:t>
            </a:r>
            <a:r>
              <a:rPr lang="es-ES" dirty="0"/>
              <a:t>General</a:t>
            </a:r>
          </a:p>
          <a:p>
            <a:r>
              <a:rPr lang="es-ES" dirty="0"/>
              <a:t>Objetivos Específicos</a:t>
            </a:r>
          </a:p>
          <a:p>
            <a:r>
              <a:rPr lang="es-ES" dirty="0" smtClean="0"/>
              <a:t>Metodología</a:t>
            </a:r>
            <a:endParaRPr lang="es-ES" dirty="0"/>
          </a:p>
          <a:p>
            <a:r>
              <a:rPr lang="es-ES" dirty="0"/>
              <a:t>Inconvenientes Presentados </a:t>
            </a:r>
          </a:p>
          <a:p>
            <a:r>
              <a:rPr lang="es-ES" dirty="0"/>
              <a:t>Resultados y Conclusiones</a:t>
            </a:r>
          </a:p>
          <a:p>
            <a:r>
              <a:rPr lang="es-ES" dirty="0"/>
              <a:t>Referencias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37672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Introducción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1200150"/>
            <a:ext cx="7990609" cy="335106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dirty="0" smtClean="0"/>
              <a:t>Los servicios de transporte publico siempre han tenido la necesidad de hacer un seguimiento a los usuarios de este servicio, de esta forma obtener datos sobre la cantidad de usuarios que estén usando y que usuario lo a usado siendo mas que solo estadísticas para planear rutas de transporte y convirtiéndose en un mecanismo de seguridad.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74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 General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Desarrollar un sistema para el seguimiento de ocupación de pasajeros en el transporte público.</a:t>
            </a:r>
          </a:p>
        </p:txBody>
      </p:sp>
    </p:spTree>
    <p:extLst>
      <p:ext uri="{BB962C8B-B14F-4D97-AF65-F5344CB8AC3E}">
        <p14:creationId xmlns:p14="http://schemas.microsoft.com/office/powerpoint/2010/main" val="9814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Específicos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CO" dirty="0" smtClean="0"/>
              <a:t>Realizar </a:t>
            </a:r>
            <a:r>
              <a:rPr lang="es-CO" dirty="0"/>
              <a:t>una revisión del estado de sistemas para la monitorización del transporte público.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 smtClean="0"/>
              <a:t>Desarrollar </a:t>
            </a:r>
            <a:r>
              <a:rPr lang="es-CO" dirty="0"/>
              <a:t>un sistema electrónico para monitorizar la ocupación de los buses de servicio público.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 smtClean="0"/>
              <a:t>Implementar </a:t>
            </a:r>
            <a:r>
              <a:rPr lang="es-CO" dirty="0"/>
              <a:t>un sistema de comunicación GSM para la transmisión de la información hacia una base de datos alojado en un hosting.</a:t>
            </a:r>
          </a:p>
          <a:p>
            <a:endParaRPr lang="es-CO" dirty="0"/>
          </a:p>
          <a:p>
            <a:r>
              <a:rPr lang="es-CO" dirty="0" smtClean="0"/>
              <a:t>Realizar </a:t>
            </a:r>
            <a:r>
              <a:rPr lang="es-CO" dirty="0"/>
              <a:t>una interfaz WEB para la visualización de la información de ocupación de los autobuses de servicio público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940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98311"/>
            <a:ext cx="7751618" cy="2261862"/>
          </a:xfrm>
        </p:spPr>
        <p:txBody>
          <a:bodyPr>
            <a:normAutofit fontScale="77500" lnSpcReduction="20000"/>
          </a:bodyPr>
          <a:lstStyle/>
          <a:p>
            <a:r>
              <a:rPr lang="es-CO" dirty="0" smtClean="0"/>
              <a:t>Lo primero es investigar que tecnología puede ser necesaria para cumplir con los objetivo y dar una solución al problema.</a:t>
            </a:r>
          </a:p>
          <a:p>
            <a:r>
              <a:rPr lang="es-CO" dirty="0" smtClean="0"/>
              <a:t>Se </a:t>
            </a:r>
            <a:r>
              <a:rPr lang="es-CO" dirty="0" err="1" smtClean="0"/>
              <a:t>escogio</a:t>
            </a:r>
            <a:r>
              <a:rPr lang="es-CO" dirty="0" smtClean="0"/>
              <a:t> la placa </a:t>
            </a:r>
            <a:r>
              <a:rPr lang="es-CO" dirty="0" err="1" smtClean="0"/>
              <a:t>hadware</a:t>
            </a:r>
            <a:r>
              <a:rPr lang="es-CO" dirty="0" smtClean="0"/>
              <a:t> </a:t>
            </a:r>
            <a:r>
              <a:rPr lang="es-CO" dirty="0" err="1" smtClean="0"/>
              <a:t>Arduino</a:t>
            </a:r>
            <a:r>
              <a:rPr lang="es-CO" dirty="0" smtClean="0"/>
              <a:t> Mega 2560</a:t>
            </a:r>
          </a:p>
          <a:p>
            <a:r>
              <a:rPr lang="es-CO" dirty="0" smtClean="0"/>
              <a:t>El modulo GSM/GPRS </a:t>
            </a:r>
            <a:r>
              <a:rPr lang="es-CO" dirty="0" err="1" smtClean="0"/>
              <a:t>Simcom</a:t>
            </a:r>
            <a:r>
              <a:rPr lang="es-CO" dirty="0" smtClean="0"/>
              <a:t> sim900</a:t>
            </a:r>
          </a:p>
          <a:p>
            <a:r>
              <a:rPr lang="es-CO" dirty="0" smtClean="0"/>
              <a:t>Un modulo RFID-RC522</a:t>
            </a:r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26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Metodologia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0" y="1341954"/>
            <a:ext cx="2277365" cy="234314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80" y="1341955"/>
            <a:ext cx="2350396" cy="23431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72930" y="1341953"/>
            <a:ext cx="2613869" cy="234314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30228" y="3792680"/>
            <a:ext cx="2864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GSM/GPRS SIMCOM SIM900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3795139" y="3779164"/>
            <a:ext cx="128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RFID-RC522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6254139" y="3779160"/>
            <a:ext cx="225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ARDUINO MEGA 2560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054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Metodología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36377"/>
            <a:ext cx="7367155" cy="742949"/>
          </a:xfrm>
        </p:spPr>
        <p:txBody>
          <a:bodyPr>
            <a:normAutofit fontScale="77500" lnSpcReduction="20000"/>
          </a:bodyPr>
          <a:lstStyle/>
          <a:p>
            <a:r>
              <a:rPr lang="es-CO" dirty="0" smtClean="0"/>
              <a:t>Implementar un sistema de control de acceso y trasmitir datos con el modulo GSM.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6" y="1680611"/>
            <a:ext cx="3782289" cy="27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892</Words>
  <Application>Microsoft Office PowerPoint</Application>
  <PresentationFormat>Presentación en pantalla (16:9)</PresentationFormat>
  <Paragraphs>69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Tema de Office</vt:lpstr>
      <vt:lpstr>Presentación de PowerPoint</vt:lpstr>
      <vt:lpstr>Sistema para el seguimiento de la ocupación en los pasajeros en el transporte público. </vt:lpstr>
      <vt:lpstr>Contenido</vt:lpstr>
      <vt:lpstr>Introducción</vt:lpstr>
      <vt:lpstr>Objetivo General</vt:lpstr>
      <vt:lpstr>Objetivos Específicos</vt:lpstr>
      <vt:lpstr>Metodología</vt:lpstr>
      <vt:lpstr>Metodologia</vt:lpstr>
      <vt:lpstr>Metodología</vt:lpstr>
      <vt:lpstr>Metodologia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Inconvenientes Presentados</vt:lpstr>
      <vt:lpstr>Resultados</vt:lpstr>
      <vt:lpstr>Otras Aplicaciones</vt:lpstr>
      <vt:lpstr>Conclusiones</vt:lpstr>
      <vt:lpstr>Referencias Bibliográficas</vt:lpstr>
    </vt:vector>
  </TitlesOfParts>
  <Company>Universidad Santo Tomás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Omar Calderón</dc:creator>
  <cp:lastModifiedBy>Jhosep Ropero</cp:lastModifiedBy>
  <cp:revision>23</cp:revision>
  <dcterms:created xsi:type="dcterms:W3CDTF">2017-02-22T20:56:37Z</dcterms:created>
  <dcterms:modified xsi:type="dcterms:W3CDTF">2017-06-05T21:55:07Z</dcterms:modified>
</cp:coreProperties>
</file>